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62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355" r:id="rId14"/>
    <p:sldId id="353" r:id="rId15"/>
    <p:sldId id="388" r:id="rId16"/>
    <p:sldId id="361" r:id="rId17"/>
    <p:sldId id="390" r:id="rId18"/>
    <p:sldId id="391" r:id="rId19"/>
    <p:sldId id="392" r:id="rId20"/>
    <p:sldId id="393" r:id="rId21"/>
    <p:sldId id="394" r:id="rId22"/>
    <p:sldId id="395" r:id="rId23"/>
    <p:sldId id="343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636"/>
    <a:srgbClr val="C2352E"/>
    <a:srgbClr val="1453D4"/>
    <a:srgbClr val="2997D4"/>
    <a:srgbClr val="32B7F3"/>
    <a:srgbClr val="024F92"/>
    <a:srgbClr val="F5F5F5"/>
    <a:srgbClr val="70A7F3"/>
    <a:srgbClr val="1D3EC1"/>
    <a:srgbClr val="2135A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3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4/9/2025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2"/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4/9/2025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nmap</a:t>
            </a:r>
            <a:r>
              <a:rPr lang="en-US" dirty="0"/>
              <a:t> and open </a:t>
            </a:r>
            <a:r>
              <a:rPr lang="en-US" dirty="0" err="1"/>
              <a:t>metasploit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953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Metasploit to scan samba version. See that it is samba 2.2.1a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218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Searched samba 2.2.1a and open exploit database. Copy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988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a new file and paste code into the file. Compile and set as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718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10 command against the </a:t>
            </a:r>
            <a:r>
              <a:rPr lang="en-US" dirty="0" err="1"/>
              <a:t>kioptrix</a:t>
            </a:r>
            <a:r>
              <a:rPr lang="en-US" dirty="0"/>
              <a:t> </a:t>
            </a:r>
            <a:r>
              <a:rPr lang="en-US" dirty="0" err="1"/>
              <a:t>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83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through the </a:t>
            </a:r>
            <a:r>
              <a:rPr lang="en-US" dirty="0" err="1"/>
              <a:t>kioptrix</a:t>
            </a:r>
            <a:r>
              <a:rPr lang="en-US" dirty="0"/>
              <a:t> file system </a:t>
            </a:r>
            <a:r>
              <a:rPr lang="en-US" dirty="0" err="1"/>
              <a:t>untul</a:t>
            </a:r>
            <a:r>
              <a:rPr lang="en-US" dirty="0"/>
              <a:t> you find Cd </a:t>
            </a:r>
            <a:r>
              <a:rPr lang="en-US" dirty="0" err="1"/>
              <a:t>usr</a:t>
            </a:r>
            <a:r>
              <a:rPr lang="en-US" dirty="0"/>
              <a:t> cd </a:t>
            </a:r>
            <a:r>
              <a:rPr lang="en-US" dirty="0" err="1"/>
              <a:t>sbin</a:t>
            </a:r>
            <a:r>
              <a:rPr lang="en-US" dirty="0"/>
              <a:t> you find </a:t>
            </a:r>
            <a:r>
              <a:rPr lang="en-US" dirty="0" err="1"/>
              <a:t>useradd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259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new user along with password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405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 in on </a:t>
            </a:r>
            <a:r>
              <a:rPr lang="en-US" dirty="0" err="1"/>
              <a:t>kioptrix</a:t>
            </a:r>
            <a:r>
              <a:rPr lang="en-US" dirty="0"/>
              <a:t> and show that we </a:t>
            </a:r>
            <a:r>
              <a:rPr lang="en-US"/>
              <a:t>are root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90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399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846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30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5539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327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3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343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2844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01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753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57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460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5832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06747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48298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951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0358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6798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10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183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968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74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25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 userDrawn="1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1749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3841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414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929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1496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619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0013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9141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9421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3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1893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857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001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468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026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4303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2141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101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117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552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77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8437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0749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1438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7422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2973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5805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9293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2679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22939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8144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15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14992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606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5847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26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17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9129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6070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04/09/2025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24" r:id="rId6"/>
    <p:sldLayoutId id="2147483725" r:id="rId7"/>
    <p:sldLayoutId id="2147483716" r:id="rId8"/>
    <p:sldLayoutId id="2147483717" r:id="rId9"/>
    <p:sldLayoutId id="2147483730" r:id="rId10"/>
    <p:sldLayoutId id="2147483731" r:id="rId11"/>
    <p:sldLayoutId id="2147483732" r:id="rId12"/>
    <p:sldLayoutId id="2147483667" r:id="rId13"/>
    <p:sldLayoutId id="2147483729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693" r:id="rId40"/>
    <p:sldLayoutId id="2147483694" r:id="rId41"/>
    <p:sldLayoutId id="2147483695" r:id="rId42"/>
    <p:sldLayoutId id="2147483714" r:id="rId43"/>
    <p:sldLayoutId id="214748371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  <p:sldLayoutId id="2147483719" r:id="rId52"/>
    <p:sldLayoutId id="2147483718" r:id="rId53"/>
    <p:sldLayoutId id="2147483720" r:id="rId54"/>
    <p:sldLayoutId id="2147483722" r:id="rId55"/>
    <p:sldLayoutId id="2147483721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666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etitle 2">
            <a:extLst>
              <a:ext uri="{FF2B5EF4-FFF2-40B4-BE49-F238E27FC236}">
                <a16:creationId xmlns:a16="http://schemas.microsoft.com/office/drawing/2014/main" id="{DA09D1C4-F071-7D9B-6EDA-5FA84A209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593203"/>
          </a:xfrm>
        </p:spPr>
        <p:txBody>
          <a:bodyPr/>
          <a:lstStyle/>
          <a:p>
            <a:r>
              <a:rPr lang="en-US" altLang="zh-CN" dirty="0"/>
              <a:t>Lab 3: Your First Hack: Part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DA174-FC3D-8B25-FBB8-DC2004FF79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4846320"/>
            <a:ext cx="1877457" cy="274320"/>
          </a:xfrm>
        </p:spPr>
        <p:txBody>
          <a:bodyPr/>
          <a:lstStyle/>
          <a:p>
            <a:r>
              <a:rPr lang="en-GB" altLang="zh-CN" dirty="0"/>
              <a:t>Ryan Coon</a:t>
            </a:r>
          </a:p>
          <a:p>
            <a:r>
              <a:rPr lang="en-GB" altLang="zh-CN" dirty="0"/>
              <a:t>CYB-610</a:t>
            </a:r>
          </a:p>
          <a:p>
            <a:r>
              <a:rPr lang="en-GB" altLang="zh-CN" dirty="0"/>
              <a:t>Professor Ian Standefer</a:t>
            </a:r>
          </a:p>
          <a:p>
            <a:r>
              <a:rPr lang="en-GB" altLang="zh-CN" dirty="0"/>
              <a:t>April 9, 2025</a:t>
            </a:r>
          </a:p>
        </p:txBody>
      </p:sp>
      <p:pic>
        <p:nvPicPr>
          <p:cNvPr id="8" name="Picture Placeholder 7" descr="Close-up of a laptop on a desk with documents.">
            <a:extLst>
              <a:ext uri="{FF2B5EF4-FFF2-40B4-BE49-F238E27FC236}">
                <a16:creationId xmlns:a16="http://schemas.microsoft.com/office/drawing/2014/main" id="{82316F9B-3EB8-DF6C-405A-F39B5E1E9AF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6512653" y="0"/>
            <a:ext cx="5679347" cy="6875770"/>
          </a:xfrm>
        </p:spPr>
      </p:pic>
    </p:spTree>
    <p:extLst>
      <p:ext uri="{BB962C8B-B14F-4D97-AF65-F5344CB8AC3E}">
        <p14:creationId xmlns:p14="http://schemas.microsoft.com/office/powerpoint/2010/main" val="598334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E1A05-9512-70DB-E204-45A7C33F78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85256" y="493522"/>
            <a:ext cx="6821487" cy="5194300"/>
          </a:xfrm>
        </p:spPr>
        <p:txBody>
          <a:bodyPr anchor="ctr"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dirty="0"/>
              <a:t>Without the option of upgrading or replacing the system, we need to focus on mitigating vulnerabilities through defense-in-depth strategies. This involves layering multiple security controls to make it harder for attackers to exploit any single weakness.</a:t>
            </a:r>
          </a:p>
        </p:txBody>
      </p:sp>
    </p:spTree>
    <p:extLst>
      <p:ext uri="{BB962C8B-B14F-4D97-AF65-F5344CB8AC3E}">
        <p14:creationId xmlns:p14="http://schemas.microsoft.com/office/powerpoint/2010/main" val="3322311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3BC9-9C25-4872-9F14-411553677A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038" y="621793"/>
            <a:ext cx="5949950" cy="4826508"/>
          </a:xfrm>
        </p:spPr>
        <p:txBody>
          <a:bodyPr/>
          <a:lstStyle/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Hardening -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Implement strong security configurations for the operating system and applications. This includes disabling unnecessary services, using strong passwords, and applying security updates regularly.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Least Privilege -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Grant users only the minimum permissions they need to perform their tasks. This limits the damage an attacker can do if they gain access to a user account.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Input Validation -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Thoroughly validate all user inputs to prevent malicious data from being injected into the system. This can help prevent attacks like SQL injection and cross-site scripting.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Network Segmentation -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Isolate sensitive systems and data from public networks. This can reduce the attack surface and limit the spread of malware.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Intrusion Detection and Prevention Systems (IDS/IPS) -</a:t>
            </a: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Deploy intrusion detection and prevention systems to monitor network traffic for suspicious activity and block known attacks.</a:t>
            </a:r>
          </a:p>
        </p:txBody>
      </p:sp>
      <p:pic>
        <p:nvPicPr>
          <p:cNvPr id="7" name="Picture Placeholder 6" descr="Programming data on computer monitor">
            <a:extLst>
              <a:ext uri="{FF2B5EF4-FFF2-40B4-BE49-F238E27FC236}">
                <a16:creationId xmlns:a16="http://schemas.microsoft.com/office/drawing/2014/main" id="{9BB0490B-EA2F-4AD6-CEDB-DF2B941019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1163" y="1447057"/>
            <a:ext cx="4570398" cy="400123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31" r="-131"/>
            </a:stretch>
          </a:blipFill>
        </p:spPr>
      </p:pic>
    </p:spTree>
    <p:extLst>
      <p:ext uri="{BB962C8B-B14F-4D97-AF65-F5344CB8AC3E}">
        <p14:creationId xmlns:p14="http://schemas.microsoft.com/office/powerpoint/2010/main" val="3311990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F2AA3-8FB0-5E01-B809-F34B26438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9D7C8-95AF-A1DD-970D-55DF3FAE0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2327" y="1792224"/>
            <a:ext cx="6519672" cy="2075433"/>
          </a:xfrm>
        </p:spPr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Buffer Overflow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Definition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A buffer overflow occurs when a program writes more data into a buffer than it can hold, potentially overwriting adjacent memory locations. This can lead to code execution or denial-of-service attacks.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Summary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Attackers can exploit buffer overflows to inject malicious code into the system's memory and gain control.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Categorization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Exploitation of memory management vulnerabilities.</a:t>
            </a:r>
          </a:p>
        </p:txBody>
      </p:sp>
      <p:pic>
        <p:nvPicPr>
          <p:cNvPr id="7" name="Picture Placeholder 6" descr="Team collaborating at a table.">
            <a:extLst>
              <a:ext uri="{FF2B5EF4-FFF2-40B4-BE49-F238E27FC236}">
                <a16:creationId xmlns:a16="http://schemas.microsoft.com/office/drawing/2014/main" id="{0A187BAB-2573-1257-0648-E1BB7F1554DF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" b="10"/>
          <a:stretch/>
        </p:blipFill>
        <p:spPr>
          <a:xfrm>
            <a:off x="1" y="0"/>
            <a:ext cx="5590623" cy="6858000"/>
          </a:xfrm>
        </p:spPr>
      </p:pic>
    </p:spTree>
    <p:extLst>
      <p:ext uri="{BB962C8B-B14F-4D97-AF65-F5344CB8AC3E}">
        <p14:creationId xmlns:p14="http://schemas.microsoft.com/office/powerpoint/2010/main" val="27378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Young man focused on a tech project with a laptop.">
            <a:extLst>
              <a:ext uri="{FF2B5EF4-FFF2-40B4-BE49-F238E27FC236}">
                <a16:creationId xmlns:a16="http://schemas.microsoft.com/office/drawing/2014/main" id="{EFAE8049-6CDC-5859-2BAF-9B57908E80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" r="36"/>
          <a:stretch/>
        </p:blipFill>
        <p:spPr>
          <a:xfrm>
            <a:off x="6941163" y="1447057"/>
            <a:ext cx="4570398" cy="4001232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E22266-22C4-5254-A6C7-26A09901621D}"/>
              </a:ext>
            </a:extLst>
          </p:cNvPr>
          <p:cNvSpPr txBox="1">
            <a:spLocks/>
          </p:cNvSpPr>
          <p:nvPr/>
        </p:nvSpPr>
        <p:spPr>
          <a:xfrm>
            <a:off x="421491" y="1447057"/>
            <a:ext cx="6519672" cy="20754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Privilege Escalation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Definition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Privilege escalation is the act of gaining elevated privileges on a system, often by exploiting vulnerabilities in the operating system or applications.</a:t>
            </a:r>
          </a:p>
          <a:p>
            <a:pPr marL="0" marR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Summary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Attackers use privilege escalation to gain more control over the system, potentially allowing them to access sensitive data or modify system settings.</a:t>
            </a:r>
          </a:p>
          <a:p>
            <a:pPr marL="0" marR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Categorization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Exploitation of access control vulnerabilities.</a:t>
            </a:r>
          </a:p>
        </p:txBody>
      </p:sp>
    </p:spTree>
    <p:extLst>
      <p:ext uri="{BB962C8B-B14F-4D97-AF65-F5344CB8AC3E}">
        <p14:creationId xmlns:p14="http://schemas.microsoft.com/office/powerpoint/2010/main" val="958122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26598-B7A9-1AB8-829F-4AB238B98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87D9A-DFAA-FC3F-367E-C4ED821FC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2327" y="1792224"/>
            <a:ext cx="6519672" cy="2075433"/>
          </a:xfrm>
        </p:spPr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Rootkits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Definition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A rootkit is a set of tools that allow attackers to hide their presence on a system and maintain persistent access.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Summary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Rootkits can conceal malicious activity, making it difficult to detect and remove.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Categorization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Malware designed for stealth and persistence.</a:t>
            </a:r>
          </a:p>
        </p:txBody>
      </p:sp>
      <p:pic>
        <p:nvPicPr>
          <p:cNvPr id="7" name="Picture Placeholder 6" descr="Person using laptop">
            <a:extLst>
              <a:ext uri="{FF2B5EF4-FFF2-40B4-BE49-F238E27FC236}">
                <a16:creationId xmlns:a16="http://schemas.microsoft.com/office/drawing/2014/main" id="{5899433A-8524-5127-EAAB-14B88043256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5590623" cy="6858000"/>
          </a:xfrm>
        </p:spPr>
      </p:pic>
    </p:spTree>
    <p:extLst>
      <p:ext uri="{BB962C8B-B14F-4D97-AF65-F5344CB8AC3E}">
        <p14:creationId xmlns:p14="http://schemas.microsoft.com/office/powerpoint/2010/main" val="1864707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D1A9-2B55-DE05-E2FF-26C423FA8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omputer circuit board">
            <a:extLst>
              <a:ext uri="{FF2B5EF4-FFF2-40B4-BE49-F238E27FC236}">
                <a16:creationId xmlns:a16="http://schemas.microsoft.com/office/drawing/2014/main" id="{EAE8FB06-58B9-E4B7-0A99-264397A364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1163" y="1447057"/>
            <a:ext cx="4570398" cy="4001232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1B4AEA3-B766-8BDC-D375-0041227E9A70}"/>
              </a:ext>
            </a:extLst>
          </p:cNvPr>
          <p:cNvSpPr txBox="1">
            <a:spLocks/>
          </p:cNvSpPr>
          <p:nvPr/>
        </p:nvSpPr>
        <p:spPr>
          <a:xfrm>
            <a:off x="421491" y="1447057"/>
            <a:ext cx="6519672" cy="20754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Trojans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Definition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A Trojan horse is a program that appears legitimate but contains malicious code that can harm the system.</a:t>
            </a:r>
          </a:p>
          <a:p>
            <a:pPr marL="0" marR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Summary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Trojans can steal data, install other malware, or grant attackers remote access to the system.</a:t>
            </a:r>
          </a:p>
          <a:p>
            <a:pPr marL="0" marR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Categorization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Malware disguised as legitimate software.</a:t>
            </a:r>
          </a:p>
        </p:txBody>
      </p:sp>
    </p:spTree>
    <p:extLst>
      <p:ext uri="{BB962C8B-B14F-4D97-AF65-F5344CB8AC3E}">
        <p14:creationId xmlns:p14="http://schemas.microsoft.com/office/powerpoint/2010/main" val="2507569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36C2D-3F60-64B2-E70A-A984B9283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DC987-5898-519B-ABBC-1C3D06493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2327" y="1792224"/>
            <a:ext cx="6519672" cy="2075433"/>
          </a:xfrm>
        </p:spPr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Backdoors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Definition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A backdoor is a hidden mechanism that allows attackers to bypass security measures and gain access to a system.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Summary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Backdoors can be intentionally built into software or installed by attackers to gain persistent access.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Categorization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Hidden access points for unauthorized entry.</a:t>
            </a:r>
          </a:p>
        </p:txBody>
      </p:sp>
      <p:pic>
        <p:nvPicPr>
          <p:cNvPr id="7" name="Picture Placeholder 6" descr="Binary code on screen">
            <a:extLst>
              <a:ext uri="{FF2B5EF4-FFF2-40B4-BE49-F238E27FC236}">
                <a16:creationId xmlns:a16="http://schemas.microsoft.com/office/drawing/2014/main" id="{29435EBF-55D1-AD14-E84D-CA1D0930F415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5590623" cy="6858000"/>
          </a:xfrm>
        </p:spPr>
      </p:pic>
    </p:spTree>
    <p:extLst>
      <p:ext uri="{BB962C8B-B14F-4D97-AF65-F5344CB8AC3E}">
        <p14:creationId xmlns:p14="http://schemas.microsoft.com/office/powerpoint/2010/main" val="500320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19774-B1F5-3260-77AD-AEAFBFBDE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eople working on a computer">
            <a:extLst>
              <a:ext uri="{FF2B5EF4-FFF2-40B4-BE49-F238E27FC236}">
                <a16:creationId xmlns:a16="http://schemas.microsoft.com/office/drawing/2014/main" id="{21BB5E42-4B6E-E6D3-D395-378BA25815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1163" y="1447057"/>
            <a:ext cx="4570398" cy="4001232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8E430A-57E2-1D75-98D4-6E1B8FBC85DF}"/>
              </a:ext>
            </a:extLst>
          </p:cNvPr>
          <p:cNvSpPr txBox="1">
            <a:spLocks/>
          </p:cNvSpPr>
          <p:nvPr/>
        </p:nvSpPr>
        <p:spPr>
          <a:xfrm>
            <a:off x="421491" y="1447057"/>
            <a:ext cx="6519672" cy="20754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Viruses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Definition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A virus is a self-replicating program that can spread from one system to another.</a:t>
            </a:r>
          </a:p>
          <a:p>
            <a:pPr marL="0" marR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Summary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Viruses can corrupt data, damage files, or steal information.</a:t>
            </a:r>
          </a:p>
          <a:p>
            <a:pPr marL="0" marR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Categorization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Malware that replicates itself and spreads through networks.</a:t>
            </a:r>
          </a:p>
        </p:txBody>
      </p:sp>
    </p:spTree>
    <p:extLst>
      <p:ext uri="{BB962C8B-B14F-4D97-AF65-F5344CB8AC3E}">
        <p14:creationId xmlns:p14="http://schemas.microsoft.com/office/powerpoint/2010/main" val="3197277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E9FFB-7F42-D857-2059-83C831EA8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F26C2-89AD-E3A3-869B-0D3A0ABD5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2327" y="1792224"/>
            <a:ext cx="6519672" cy="2075433"/>
          </a:xfrm>
        </p:spPr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Return-Oriented Programming (ROP)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Definition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ROP is a technique used by attackers to execute malicious code by chaining together existing code snippets (gadgets) within a program.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Summary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ROP allows attackers to bypass security measures and gain control of the system even if their own code cannot be directly executed.</a:t>
            </a:r>
          </a:p>
          <a:p>
            <a:pPr marR="0"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Categorization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Advanced exploitation technique that uses existing code to achieve malicious goals.</a:t>
            </a:r>
          </a:p>
        </p:txBody>
      </p:sp>
      <p:pic>
        <p:nvPicPr>
          <p:cNvPr id="7" name="Picture Placeholder 6" descr="3D code background">
            <a:extLst>
              <a:ext uri="{FF2B5EF4-FFF2-40B4-BE49-F238E27FC236}">
                <a16:creationId xmlns:a16="http://schemas.microsoft.com/office/drawing/2014/main" id="{12703B32-6F58-8501-6E9F-BBBE49E87C4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5590623" cy="6858000"/>
          </a:xfrm>
        </p:spPr>
      </p:pic>
    </p:spTree>
    <p:extLst>
      <p:ext uri="{BB962C8B-B14F-4D97-AF65-F5344CB8AC3E}">
        <p14:creationId xmlns:p14="http://schemas.microsoft.com/office/powerpoint/2010/main" val="2289728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6C10B-3BF5-A0F8-8CFA-61397263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omputer script on a screen">
            <a:extLst>
              <a:ext uri="{FF2B5EF4-FFF2-40B4-BE49-F238E27FC236}">
                <a16:creationId xmlns:a16="http://schemas.microsoft.com/office/drawing/2014/main" id="{AFD17C96-9007-837B-AB8D-5106E20CD2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1163" y="1447057"/>
            <a:ext cx="4570398" cy="4001232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7CBA4C-8A15-E21C-FBDC-F8BA700C69C2}"/>
              </a:ext>
            </a:extLst>
          </p:cNvPr>
          <p:cNvSpPr txBox="1">
            <a:spLocks/>
          </p:cNvSpPr>
          <p:nvPr/>
        </p:nvSpPr>
        <p:spPr>
          <a:xfrm>
            <a:off x="421491" y="1447057"/>
            <a:ext cx="6519672" cy="20754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Common Social Engineering Attacks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Definition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Social engineering attacks exploit human psychology to trick victims into revealing sensitive information or granting unauthorized access.</a:t>
            </a:r>
          </a:p>
          <a:p>
            <a:pPr marL="0" marR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Summary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Attackers use various tactics, such as phishing emails, pretexting, and baiting, to manipulate victims into performing actions that compromise security.</a:t>
            </a:r>
          </a:p>
          <a:p>
            <a:pPr marL="0" marR="0" lvl="0" indent="0">
              <a:lnSpc>
                <a:spcPct val="115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Categorization -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Attacks that rely on human error and manipulation.</a:t>
            </a:r>
          </a:p>
        </p:txBody>
      </p:sp>
    </p:spTree>
    <p:extLst>
      <p:ext uri="{BB962C8B-B14F-4D97-AF65-F5344CB8AC3E}">
        <p14:creationId xmlns:p14="http://schemas.microsoft.com/office/powerpoint/2010/main" val="490544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51955-5966-312C-D075-C8E6A455F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4E9748-791F-C454-8883-026E07A4E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85" y="192024"/>
            <a:ext cx="6784860" cy="621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1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DF166-70CC-C2F7-9854-12BB6D109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5" y="1597866"/>
            <a:ext cx="9758710" cy="3570255"/>
          </a:xfrm>
        </p:spPr>
        <p:txBody>
          <a:bodyPr/>
          <a:lstStyle/>
          <a:p>
            <a:r>
              <a:rPr lang="en-US" altLang="zh-CN"/>
              <a:t>Thank You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925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385AF-1D1D-F2CF-6FA8-E515C53E6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ABA81-085E-0D9E-6294-C1E2F8A0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202" y="153956"/>
            <a:ext cx="7063308" cy="655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48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D322C-635B-D5E0-85DE-019E19AC0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E9F2B5-70E2-90A6-792E-CC2A55EE8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0" y="433137"/>
            <a:ext cx="9881546" cy="578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75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FC79C-2343-FE4B-D922-581FB9DB3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925750-93A8-A577-EB2F-0C9377348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535" y="137160"/>
            <a:ext cx="7229139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95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62A5A-D4FA-B034-0231-13F905FB1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301C68-B41B-CDC4-0FDA-CE3340EFC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112" y="137160"/>
            <a:ext cx="6925056" cy="638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33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24A14-DB22-B84C-C315-CB6D60529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A3855-395D-BF82-8282-BB7AE2A5C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680" y="125128"/>
            <a:ext cx="6933655" cy="642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83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FE5C9-B772-5F8D-D0CA-71DEBE4D6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1AF9DF-4E22-772B-E4A9-FE8A4A00B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910" y="77002"/>
            <a:ext cx="7097349" cy="655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85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DA0EB-D75B-B325-E9BC-825852C05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F8BAFA-1D0D-67E9-DC81-0ABF38FEF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274" y="1079770"/>
            <a:ext cx="6944694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878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599FA8-926C-4FE5-9E7F-E46CDF48AC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8de0ec0-4312-429b-9ba4-a6f7899b86f2"/>
    <ds:schemaRef ds:uri="21705155-b4ce-4c69-95dc-4fd6cb8c5571"/>
  </ds:schemaRefs>
</ds:datastoreItem>
</file>

<file path=customXml/itemProps2.xml><?xml version="1.0" encoding="utf-8"?>
<ds:datastoreItem xmlns:ds="http://schemas.openxmlformats.org/officeDocument/2006/customXml" ds:itemID="{01C010C0-775B-4F43-820F-D3BDAF9240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A44E4B-1A91-4509-917C-EC59753BC7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705155-b4ce-4c69-95dc-4fd6cb8c5571"/>
    <ds:schemaRef ds:uri="38de0ec0-4312-429b-9ba4-a6f7899b86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752</Words>
  <Application>Microsoft Office PowerPoint</Application>
  <PresentationFormat>Widescreen</PresentationFormat>
  <Paragraphs>60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Aptos</vt:lpstr>
      <vt:lpstr>Arial</vt:lpstr>
      <vt:lpstr>Custom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 coon</dc:creator>
  <cp:lastModifiedBy>r coon</cp:lastModifiedBy>
  <cp:revision>5</cp:revision>
  <dcterms:modified xsi:type="dcterms:W3CDTF">2025-04-10T01:45:01Z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</Properties>
</file>